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Lst>
  <p:sldSz cx="18288000" cy="10287000"/>
  <p:notesSz cx="6858000" cy="9144000"/>
  <p:embeddedFontLst>
    <p:embeddedFont>
      <p:font typeface="Arial" charset="1" panose="020B0502020202020204"/>
      <p:regular r:id="rId11"/>
    </p:embeddedFont>
    <p:embeddedFont>
      <p:font typeface="Arial Bold" charset="1" panose="020B0802020202020204"/>
      <p:regular r:id="rId1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fonts/font11.fntdata" Type="http://schemas.openxmlformats.org/officeDocument/2006/relationships/font"/><Relationship Id="rId12" Target="fonts/font12.fntdata" Type="http://schemas.openxmlformats.org/officeDocument/2006/relationships/font"/><Relationship Id="rId2" Target="presProps.xml" Type="http://schemas.openxmlformats.org/officeDocument/2006/relationships/presProps"/><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FFFCF3"/>
        </a:solidFill>
      </p:bgPr>
    </p:bg>
    <p:spTree>
      <p:nvGrpSpPr>
        <p:cNvPr id="1" name=""/>
        <p:cNvGrpSpPr/>
        <p:nvPr/>
      </p:nvGrpSpPr>
      <p:grpSpPr>
        <a:xfrm>
          <a:off x="0" y="0"/>
          <a:ext cx="0" cy="0"/>
          <a:chOff x="0" y="0"/>
          <a:chExt cx="0" cy="0"/>
        </a:xfrm>
      </p:grpSpPr>
      <p:grpSp>
        <p:nvGrpSpPr>
          <p:cNvPr name="Group 2" id="2"/>
          <p:cNvGrpSpPr/>
          <p:nvPr/>
        </p:nvGrpSpPr>
        <p:grpSpPr>
          <a:xfrm rot="0">
            <a:off x="0" y="0"/>
            <a:ext cx="3927410" cy="4680857"/>
            <a:chOff x="0" y="0"/>
            <a:chExt cx="1034380" cy="1232818"/>
          </a:xfrm>
        </p:grpSpPr>
        <p:sp>
          <p:nvSpPr>
            <p:cNvPr name="Freeform 3" id="3"/>
            <p:cNvSpPr/>
            <p:nvPr/>
          </p:nvSpPr>
          <p:spPr>
            <a:xfrm flipH="false" flipV="false" rot="0">
              <a:off x="0" y="0"/>
              <a:ext cx="1034379" cy="1232818"/>
            </a:xfrm>
            <a:custGeom>
              <a:avLst/>
              <a:gdLst/>
              <a:ahLst/>
              <a:cxnLst/>
              <a:rect r="r" b="b" t="t" l="l"/>
              <a:pathLst>
                <a:path h="1232818" w="1034379">
                  <a:moveTo>
                    <a:pt x="0" y="0"/>
                  </a:moveTo>
                  <a:lnTo>
                    <a:pt x="1034379" y="0"/>
                  </a:lnTo>
                  <a:lnTo>
                    <a:pt x="1034379" y="1232818"/>
                  </a:lnTo>
                  <a:lnTo>
                    <a:pt x="0" y="1232818"/>
                  </a:lnTo>
                  <a:close/>
                </a:path>
              </a:pathLst>
            </a:custGeom>
            <a:solidFill>
              <a:srgbClr val="F26512"/>
            </a:solidFill>
          </p:spPr>
        </p:sp>
        <p:sp>
          <p:nvSpPr>
            <p:cNvPr name="TextBox 4" id="4"/>
            <p:cNvSpPr txBox="true"/>
            <p:nvPr/>
          </p:nvSpPr>
          <p:spPr>
            <a:xfrm>
              <a:off x="0" y="-38100"/>
              <a:ext cx="1034380" cy="1270918"/>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0" y="0"/>
            <a:ext cx="18288000" cy="6232831"/>
            <a:chOff x="0" y="0"/>
            <a:chExt cx="2384869" cy="812800"/>
          </a:xfrm>
        </p:grpSpPr>
        <p:sp>
          <p:nvSpPr>
            <p:cNvPr name="Freeform 6" id="6"/>
            <p:cNvSpPr/>
            <p:nvPr/>
          </p:nvSpPr>
          <p:spPr>
            <a:xfrm flipH="false" flipV="false" rot="0">
              <a:off x="0" y="0"/>
              <a:ext cx="2384869" cy="812800"/>
            </a:xfrm>
            <a:custGeom>
              <a:avLst/>
              <a:gdLst/>
              <a:ahLst/>
              <a:cxnLst/>
              <a:rect r="r" b="b" t="t" l="l"/>
              <a:pathLst>
                <a:path h="812800" w="2384869">
                  <a:moveTo>
                    <a:pt x="0" y="0"/>
                  </a:moveTo>
                  <a:lnTo>
                    <a:pt x="2384869" y="0"/>
                  </a:lnTo>
                  <a:lnTo>
                    <a:pt x="2384869" y="812800"/>
                  </a:lnTo>
                  <a:lnTo>
                    <a:pt x="0" y="812800"/>
                  </a:lnTo>
                  <a:close/>
                </a:path>
              </a:pathLst>
            </a:custGeom>
            <a:blipFill>
              <a:blip r:embed="rId2"/>
              <a:stretch>
                <a:fillRect l="-1215" t="0" r="-1215" b="0"/>
              </a:stretch>
            </a:blipFill>
          </p:spPr>
        </p:sp>
      </p:grpSp>
      <p:sp>
        <p:nvSpPr>
          <p:cNvPr name="Freeform 7" id="7"/>
          <p:cNvSpPr/>
          <p:nvPr/>
        </p:nvSpPr>
        <p:spPr>
          <a:xfrm flipH="false" flipV="false" rot="0">
            <a:off x="13694532" y="8757720"/>
            <a:ext cx="3564768" cy="516891"/>
          </a:xfrm>
          <a:custGeom>
            <a:avLst/>
            <a:gdLst/>
            <a:ahLst/>
            <a:cxnLst/>
            <a:rect r="r" b="b" t="t" l="l"/>
            <a:pathLst>
              <a:path h="516891" w="3564768">
                <a:moveTo>
                  <a:pt x="0" y="0"/>
                </a:moveTo>
                <a:lnTo>
                  <a:pt x="3564768" y="0"/>
                </a:lnTo>
                <a:lnTo>
                  <a:pt x="3564768" y="516891"/>
                </a:lnTo>
                <a:lnTo>
                  <a:pt x="0" y="516891"/>
                </a:lnTo>
                <a:lnTo>
                  <a:pt x="0" y="0"/>
                </a:lnTo>
                <a:close/>
              </a:path>
            </a:pathLst>
          </a:custGeom>
          <a:blipFill>
            <a:blip r:embed="rId3"/>
            <a:stretch>
              <a:fillRect l="0" t="0" r="0" b="0"/>
            </a:stretch>
          </a:blipFill>
        </p:spPr>
      </p:sp>
      <p:sp>
        <p:nvSpPr>
          <p:cNvPr name="TextBox 8" id="8"/>
          <p:cNvSpPr txBox="true"/>
          <p:nvPr/>
        </p:nvSpPr>
        <p:spPr>
          <a:xfrm rot="0">
            <a:off x="11576685" y="6806874"/>
            <a:ext cx="5682615" cy="720725"/>
          </a:xfrm>
          <a:prstGeom prst="rect">
            <a:avLst/>
          </a:prstGeom>
        </p:spPr>
        <p:txBody>
          <a:bodyPr anchor="t" rtlCol="false" tIns="0" lIns="0" bIns="0" rIns="0">
            <a:spAutoFit/>
          </a:bodyPr>
          <a:lstStyle/>
          <a:p>
            <a:pPr algn="r" marL="0" indent="0" lvl="0">
              <a:lnSpc>
                <a:spcPts val="5199"/>
              </a:lnSpc>
            </a:pPr>
            <a:r>
              <a:rPr lang="en-US" sz="3999" spc="199">
                <a:solidFill>
                  <a:srgbClr val="0C1D28"/>
                </a:solidFill>
                <a:latin typeface="Arial"/>
                <a:ea typeface="Arial"/>
                <a:cs typeface="Arial"/>
                <a:sym typeface="Arial"/>
              </a:rPr>
              <a:t>Presenter Name(s)</a:t>
            </a:r>
          </a:p>
        </p:txBody>
      </p:sp>
      <p:sp>
        <p:nvSpPr>
          <p:cNvPr name="TextBox 9" id="9"/>
          <p:cNvSpPr txBox="true"/>
          <p:nvPr/>
        </p:nvSpPr>
        <p:spPr>
          <a:xfrm rot="0">
            <a:off x="1028700" y="6732683"/>
            <a:ext cx="7657549" cy="2525617"/>
          </a:xfrm>
          <a:prstGeom prst="rect">
            <a:avLst/>
          </a:prstGeom>
        </p:spPr>
        <p:txBody>
          <a:bodyPr anchor="t" rtlCol="false" tIns="0" lIns="0" bIns="0" rIns="0">
            <a:spAutoFit/>
          </a:bodyPr>
          <a:lstStyle/>
          <a:p>
            <a:pPr algn="l" marL="0" indent="0" lvl="0">
              <a:lnSpc>
                <a:spcPts val="9058"/>
              </a:lnSpc>
            </a:pPr>
            <a:r>
              <a:rPr lang="en-US" b="true" sz="9058" spc="-289">
                <a:solidFill>
                  <a:srgbClr val="0C1D28"/>
                </a:solidFill>
                <a:latin typeface="Arial Bold"/>
                <a:ea typeface="Arial Bold"/>
                <a:cs typeface="Arial Bold"/>
                <a:sym typeface="Arial Bold"/>
              </a:rPr>
              <a:t>Presentation Title</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18288000" cy="2046280"/>
            <a:chOff x="0" y="0"/>
            <a:chExt cx="4816593" cy="538938"/>
          </a:xfrm>
        </p:grpSpPr>
        <p:sp>
          <p:nvSpPr>
            <p:cNvPr name="Freeform 3" id="3"/>
            <p:cNvSpPr/>
            <p:nvPr/>
          </p:nvSpPr>
          <p:spPr>
            <a:xfrm flipH="false" flipV="false" rot="0">
              <a:off x="0" y="0"/>
              <a:ext cx="4816592" cy="538938"/>
            </a:xfrm>
            <a:custGeom>
              <a:avLst/>
              <a:gdLst/>
              <a:ahLst/>
              <a:cxnLst/>
              <a:rect r="r" b="b" t="t" l="l"/>
              <a:pathLst>
                <a:path h="538938" w="4816592">
                  <a:moveTo>
                    <a:pt x="0" y="0"/>
                  </a:moveTo>
                  <a:lnTo>
                    <a:pt x="4816592" y="0"/>
                  </a:lnTo>
                  <a:lnTo>
                    <a:pt x="4816592" y="538938"/>
                  </a:lnTo>
                  <a:lnTo>
                    <a:pt x="0" y="538938"/>
                  </a:lnTo>
                  <a:close/>
                </a:path>
              </a:pathLst>
            </a:custGeom>
            <a:solidFill>
              <a:srgbClr val="017CBE"/>
            </a:solidFill>
          </p:spPr>
        </p:sp>
        <p:sp>
          <p:nvSpPr>
            <p:cNvPr name="TextBox 4" id="4"/>
            <p:cNvSpPr txBox="true"/>
            <p:nvPr/>
          </p:nvSpPr>
          <p:spPr>
            <a:xfrm>
              <a:off x="0" y="-38100"/>
              <a:ext cx="4816593" cy="577038"/>
            </a:xfrm>
            <a:prstGeom prst="rect">
              <a:avLst/>
            </a:prstGeom>
          </p:spPr>
          <p:txBody>
            <a:bodyPr anchor="ctr" rtlCol="false" tIns="50800" lIns="50800" bIns="50800" rIns="50800"/>
            <a:lstStyle/>
            <a:p>
              <a:pPr algn="ctr">
                <a:lnSpc>
                  <a:spcPts val="2659"/>
                </a:lnSpc>
                <a:spcBef>
                  <a:spcPct val="0"/>
                </a:spcBef>
              </a:pPr>
            </a:p>
          </p:txBody>
        </p:sp>
      </p:grpSp>
      <p:sp>
        <p:nvSpPr>
          <p:cNvPr name="Freeform 5" id="5"/>
          <p:cNvSpPr/>
          <p:nvPr/>
        </p:nvSpPr>
        <p:spPr>
          <a:xfrm flipH="false" flipV="false" rot="0">
            <a:off x="13107799" y="665581"/>
            <a:ext cx="4151501" cy="601968"/>
          </a:xfrm>
          <a:custGeom>
            <a:avLst/>
            <a:gdLst/>
            <a:ahLst/>
            <a:cxnLst/>
            <a:rect r="r" b="b" t="t" l="l"/>
            <a:pathLst>
              <a:path h="601968" w="4151501">
                <a:moveTo>
                  <a:pt x="0" y="0"/>
                </a:moveTo>
                <a:lnTo>
                  <a:pt x="4151501" y="0"/>
                </a:lnTo>
                <a:lnTo>
                  <a:pt x="4151501" y="601967"/>
                </a:lnTo>
                <a:lnTo>
                  <a:pt x="0" y="601967"/>
                </a:lnTo>
                <a:lnTo>
                  <a:pt x="0" y="0"/>
                </a:lnTo>
                <a:close/>
              </a:path>
            </a:pathLst>
          </a:custGeom>
          <a:blipFill>
            <a:blip r:embed="rId2"/>
            <a:stretch>
              <a:fillRect l="0" t="0" r="0" b="0"/>
            </a:stretch>
          </a:blipFill>
        </p:spPr>
      </p:sp>
      <p:sp>
        <p:nvSpPr>
          <p:cNvPr name="TextBox 6" id="6"/>
          <p:cNvSpPr txBox="true"/>
          <p:nvPr/>
        </p:nvSpPr>
        <p:spPr>
          <a:xfrm rot="0">
            <a:off x="1028700" y="4735298"/>
            <a:ext cx="16470261" cy="4118610"/>
          </a:xfrm>
          <a:prstGeom prst="rect">
            <a:avLst/>
          </a:prstGeom>
        </p:spPr>
        <p:txBody>
          <a:bodyPr anchor="t" rtlCol="false" tIns="0" lIns="0" bIns="0" rIns="0">
            <a:spAutoFit/>
          </a:bodyPr>
          <a:lstStyle/>
          <a:p>
            <a:pPr algn="l">
              <a:lnSpc>
                <a:spcPts val="2940"/>
              </a:lnSpc>
            </a:pPr>
            <a:r>
              <a:rPr lang="en-US" sz="2100">
                <a:solidFill>
                  <a:srgbClr val="000000"/>
                </a:solidFill>
                <a:latin typeface="Arial"/>
                <a:ea typeface="Arial"/>
                <a:cs typeface="Arial"/>
                <a:sym typeface="Arial"/>
              </a:rPr>
              <a:t>L</a:t>
            </a:r>
            <a:r>
              <a:rPr lang="en-US" sz="2100">
                <a:solidFill>
                  <a:srgbClr val="000000"/>
                </a:solidFill>
                <a:latin typeface="Arial"/>
                <a:ea typeface="Arial"/>
                <a:cs typeface="Arial"/>
                <a:sym typeface="Arial"/>
              </a:rPr>
              <a:t>orem ipsum dolor sit amet, consectetur adipiscing elit, sed do eiusmod tempor incididunt ut labore et dolore  Lorem ipsum dolor sit amet, consectetur adipiscing elit, sed do eiusmod tempor incididunt ut labore et dolore</a:t>
            </a:r>
          </a:p>
          <a:p>
            <a:pPr algn="l">
              <a:lnSpc>
                <a:spcPts val="2940"/>
              </a:lnSpc>
            </a:pPr>
          </a:p>
          <a:p>
            <a:pPr algn="l">
              <a:lnSpc>
                <a:spcPts val="2940"/>
              </a:lnSpc>
              <a:spcBef>
                <a:spcPct val="0"/>
              </a:spcBef>
            </a:pPr>
            <a:r>
              <a:rPr lang="en-US" sz="2100">
                <a:solidFill>
                  <a:srgbClr val="000000"/>
                </a:solidFill>
                <a:latin typeface="Arial"/>
                <a:ea typeface="Arial"/>
                <a:cs typeface="Arial"/>
                <a:sym typeface="Arial"/>
              </a:rPr>
              <a:t>Lorem ipsum dolor sit amet, consectetur adipiscing elit, sed do eiusmod tempor incididunt ut labore et dolore Lorem ipsum dolor sit amet, consectetur adipiscing elit, sed do eiusmod tempor incididunt ut labore et dolore. Lorem ipsum dolor sit amet, consectetur adipiscing elit, sed do eiusmod tempor incididunt ut labore et dolore Lorem ipsum dolor sit amet, consectetur adipiscing elit, sed do eiusmod tempor incididunt ut labore et dolore</a:t>
            </a:r>
          </a:p>
          <a:p>
            <a:pPr algn="l">
              <a:lnSpc>
                <a:spcPts val="2940"/>
              </a:lnSpc>
              <a:spcBef>
                <a:spcPct val="0"/>
              </a:spcBef>
            </a:pPr>
          </a:p>
          <a:p>
            <a:pPr algn="l">
              <a:lnSpc>
                <a:spcPts val="2940"/>
              </a:lnSpc>
              <a:spcBef>
                <a:spcPct val="0"/>
              </a:spcBef>
            </a:pPr>
            <a:r>
              <a:rPr lang="en-US" sz="2100">
                <a:solidFill>
                  <a:srgbClr val="000000"/>
                </a:solidFill>
                <a:latin typeface="Arial"/>
                <a:ea typeface="Arial"/>
                <a:cs typeface="Arial"/>
                <a:sym typeface="Arial"/>
              </a:rPr>
              <a:t>Lorem ipsum dolor sit amet, consectetur adipiscing elit, sed do eiusmod tempor incididunt ut labore et dolore Lorem ipsum dolor sit amet, consectetur adipiscing elit, sed do eiusmod tempor incididunt ut labore et dolore</a:t>
            </a:r>
          </a:p>
          <a:p>
            <a:pPr algn="l">
              <a:lnSpc>
                <a:spcPts val="2940"/>
              </a:lnSpc>
              <a:spcBef>
                <a:spcPct val="0"/>
              </a:spcBef>
            </a:pPr>
          </a:p>
        </p:txBody>
      </p:sp>
      <p:sp>
        <p:nvSpPr>
          <p:cNvPr name="TextBox 7" id="7"/>
          <p:cNvSpPr txBox="true"/>
          <p:nvPr/>
        </p:nvSpPr>
        <p:spPr>
          <a:xfrm rot="0">
            <a:off x="1028700" y="2799597"/>
            <a:ext cx="7768719" cy="1343027"/>
          </a:xfrm>
          <a:prstGeom prst="rect">
            <a:avLst/>
          </a:prstGeom>
        </p:spPr>
        <p:txBody>
          <a:bodyPr anchor="t" rtlCol="false" tIns="0" lIns="0" bIns="0" rIns="0">
            <a:spAutoFit/>
          </a:bodyPr>
          <a:lstStyle/>
          <a:p>
            <a:pPr algn="l" marL="0" indent="0" lvl="0">
              <a:lnSpc>
                <a:spcPts val="8925"/>
              </a:lnSpc>
            </a:pPr>
            <a:r>
              <a:rPr lang="en-US" b="true" sz="8500">
                <a:solidFill>
                  <a:srgbClr val="000000"/>
                </a:solidFill>
                <a:latin typeface="Arial Bold"/>
                <a:ea typeface="Arial Bold"/>
                <a:cs typeface="Arial Bold"/>
                <a:sym typeface="Arial Bold"/>
              </a:rPr>
              <a:t>Heading</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1095706" y="3164847"/>
            <a:ext cx="16470261" cy="5975985"/>
          </a:xfrm>
          <a:prstGeom prst="rect">
            <a:avLst/>
          </a:prstGeom>
        </p:spPr>
        <p:txBody>
          <a:bodyPr anchor="t" rtlCol="false" tIns="0" lIns="0" bIns="0" rIns="0">
            <a:spAutoFit/>
          </a:bodyPr>
          <a:lstStyle/>
          <a:p>
            <a:pPr algn="l">
              <a:lnSpc>
                <a:spcPts val="2940"/>
              </a:lnSpc>
            </a:pPr>
            <a:r>
              <a:rPr lang="en-US" sz="2100">
                <a:solidFill>
                  <a:srgbClr val="000000"/>
                </a:solidFill>
                <a:latin typeface="Arial"/>
                <a:ea typeface="Arial"/>
                <a:cs typeface="Arial"/>
                <a:sym typeface="Arial"/>
              </a:rPr>
              <a:t>L</a:t>
            </a:r>
            <a:r>
              <a:rPr lang="en-US" sz="2100">
                <a:solidFill>
                  <a:srgbClr val="000000"/>
                </a:solidFill>
                <a:latin typeface="Arial"/>
                <a:ea typeface="Arial"/>
                <a:cs typeface="Arial"/>
                <a:sym typeface="Arial"/>
              </a:rPr>
              <a:t>orem ipsum dolor sit amet, consectetur adipiscing elit, sed do eiusmod tempor incididunt ut labore et dolore  Lorem ipsum dolor sit amet, consectetur adipiscing elit, sed do eiusmod tempor incididunt ut labore et dolore</a:t>
            </a:r>
          </a:p>
          <a:p>
            <a:pPr algn="l">
              <a:lnSpc>
                <a:spcPts val="2940"/>
              </a:lnSpc>
            </a:pPr>
          </a:p>
          <a:p>
            <a:pPr algn="l">
              <a:lnSpc>
                <a:spcPts val="2940"/>
              </a:lnSpc>
              <a:spcBef>
                <a:spcPct val="0"/>
              </a:spcBef>
            </a:pPr>
            <a:r>
              <a:rPr lang="en-US" sz="2100">
                <a:solidFill>
                  <a:srgbClr val="000000"/>
                </a:solidFill>
                <a:latin typeface="Arial"/>
                <a:ea typeface="Arial"/>
                <a:cs typeface="Arial"/>
                <a:sym typeface="Arial"/>
              </a:rPr>
              <a:t>Lorem ipsum dolor sit amet, consectetur adipiscing elit, sed do eiusmod tempor incididunt ut labore et dolore Lorem ipsum dolor sit amet, consectetur adipiscing elit, sed do eiusmod tempor incididunt ut labore et dolore. Lorem ipsum dolor sit amet, consectetur adipiscing elit, sed do eiusmod tempor incididunt ut labore et dolore Lorem ipsum dolor sit amet, consectetur adipiscing elit, sed do eiusmod tempor incididunt ut labore et dolore</a:t>
            </a:r>
          </a:p>
          <a:p>
            <a:pPr algn="l">
              <a:lnSpc>
                <a:spcPts val="2940"/>
              </a:lnSpc>
              <a:spcBef>
                <a:spcPct val="0"/>
              </a:spcBef>
            </a:pPr>
          </a:p>
          <a:p>
            <a:pPr algn="l">
              <a:lnSpc>
                <a:spcPts val="2940"/>
              </a:lnSpc>
              <a:spcBef>
                <a:spcPct val="0"/>
              </a:spcBef>
            </a:pPr>
            <a:r>
              <a:rPr lang="en-US" sz="2100">
                <a:solidFill>
                  <a:srgbClr val="000000"/>
                </a:solidFill>
                <a:latin typeface="Arial"/>
                <a:ea typeface="Arial"/>
                <a:cs typeface="Arial"/>
                <a:sym typeface="Arial"/>
              </a:rPr>
              <a:t>Lorem ipsum dolor sit amet, consectetur adipiscing elit, sed do eiusmod tempor incididunt ut labore et dolore Lorem ipsum dolor sit amet, consectetur adipiscing elit, sed do eiusmod tempor incididunt ut labore et dolore</a:t>
            </a:r>
          </a:p>
          <a:p>
            <a:pPr algn="l">
              <a:lnSpc>
                <a:spcPts val="2940"/>
              </a:lnSpc>
              <a:spcBef>
                <a:spcPct val="0"/>
              </a:spcBef>
            </a:pPr>
          </a:p>
          <a:p>
            <a:pPr algn="l">
              <a:lnSpc>
                <a:spcPts val="2940"/>
              </a:lnSpc>
              <a:spcBef>
                <a:spcPct val="0"/>
              </a:spcBef>
            </a:pPr>
            <a:r>
              <a:rPr lang="en-US" sz="2100">
                <a:solidFill>
                  <a:srgbClr val="000000"/>
                </a:solidFill>
                <a:latin typeface="Arial"/>
                <a:ea typeface="Arial"/>
                <a:cs typeface="Arial"/>
                <a:sym typeface="Arial"/>
              </a:rPr>
              <a:t>Lorem ipsum dolor sit amet, consectetur adipiscing elit, sed do eiusmod tempor incididunt ut labore et dolore Lorem ipsum dolor sit amet, consectetur adipiscing elit, sed do eiusmod tempor incididunt ut labore et dolore. Lorem ipsum dolor sit amet, consectetur adipiscing elit, sed do eiusmod tempor incididunt ut labore et dolore Lorem ipsum dolor sit amet, consectetur adipiscing elit, sed do eiusmod tempor incididunt ut labore et dolore</a:t>
            </a:r>
          </a:p>
          <a:p>
            <a:pPr algn="l">
              <a:lnSpc>
                <a:spcPts val="2940"/>
              </a:lnSpc>
              <a:spcBef>
                <a:spcPct val="0"/>
              </a:spcBef>
            </a:pPr>
          </a:p>
        </p:txBody>
      </p:sp>
      <p:sp>
        <p:nvSpPr>
          <p:cNvPr name="Freeform 3" id="3"/>
          <p:cNvSpPr/>
          <p:nvPr/>
        </p:nvSpPr>
        <p:spPr>
          <a:xfrm flipH="false" flipV="false" rot="0">
            <a:off x="13609825" y="1028700"/>
            <a:ext cx="3649475" cy="529174"/>
          </a:xfrm>
          <a:custGeom>
            <a:avLst/>
            <a:gdLst/>
            <a:ahLst/>
            <a:cxnLst/>
            <a:rect r="r" b="b" t="t" l="l"/>
            <a:pathLst>
              <a:path h="529174" w="3649475">
                <a:moveTo>
                  <a:pt x="0" y="0"/>
                </a:moveTo>
                <a:lnTo>
                  <a:pt x="3649475" y="0"/>
                </a:lnTo>
                <a:lnTo>
                  <a:pt x="3649475" y="529174"/>
                </a:lnTo>
                <a:lnTo>
                  <a:pt x="0" y="529174"/>
                </a:lnTo>
                <a:lnTo>
                  <a:pt x="0" y="0"/>
                </a:lnTo>
                <a:close/>
              </a:path>
            </a:pathLst>
          </a:custGeom>
          <a:blipFill>
            <a:blip r:embed="rId2"/>
            <a:stretch>
              <a:fillRect l="0" t="0" r="0" b="0"/>
            </a:stretch>
          </a:blipFill>
        </p:spPr>
      </p:sp>
      <p:sp>
        <p:nvSpPr>
          <p:cNvPr name="TextBox 4" id="4"/>
          <p:cNvSpPr txBox="true"/>
          <p:nvPr/>
        </p:nvSpPr>
        <p:spPr>
          <a:xfrm rot="0">
            <a:off x="1095706" y="1707522"/>
            <a:ext cx="6473783" cy="1152525"/>
          </a:xfrm>
          <a:prstGeom prst="rect">
            <a:avLst/>
          </a:prstGeom>
        </p:spPr>
        <p:txBody>
          <a:bodyPr anchor="t" rtlCol="false" tIns="0" lIns="0" bIns="0" rIns="0">
            <a:spAutoFit/>
          </a:bodyPr>
          <a:lstStyle/>
          <a:p>
            <a:pPr algn="l">
              <a:lnSpc>
                <a:spcPts val="8400"/>
              </a:lnSpc>
              <a:spcBef>
                <a:spcPct val="0"/>
              </a:spcBef>
            </a:pPr>
            <a:r>
              <a:rPr lang="en-US" b="true" sz="6000">
                <a:solidFill>
                  <a:srgbClr val="000000"/>
                </a:solidFill>
                <a:latin typeface="Arial Bold"/>
                <a:ea typeface="Arial Bold"/>
                <a:cs typeface="Arial Bold"/>
                <a:sym typeface="Arial Bold"/>
              </a:rPr>
              <a:t>Heading</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18288000" cy="2046280"/>
            <a:chOff x="0" y="0"/>
            <a:chExt cx="4816593" cy="538938"/>
          </a:xfrm>
        </p:grpSpPr>
        <p:sp>
          <p:nvSpPr>
            <p:cNvPr name="Freeform 3" id="3"/>
            <p:cNvSpPr/>
            <p:nvPr/>
          </p:nvSpPr>
          <p:spPr>
            <a:xfrm flipH="false" flipV="false" rot="0">
              <a:off x="0" y="0"/>
              <a:ext cx="4816592" cy="538938"/>
            </a:xfrm>
            <a:custGeom>
              <a:avLst/>
              <a:gdLst/>
              <a:ahLst/>
              <a:cxnLst/>
              <a:rect r="r" b="b" t="t" l="l"/>
              <a:pathLst>
                <a:path h="538938" w="4816592">
                  <a:moveTo>
                    <a:pt x="0" y="0"/>
                  </a:moveTo>
                  <a:lnTo>
                    <a:pt x="4816592" y="0"/>
                  </a:lnTo>
                  <a:lnTo>
                    <a:pt x="4816592" y="538938"/>
                  </a:lnTo>
                  <a:lnTo>
                    <a:pt x="0" y="538938"/>
                  </a:lnTo>
                  <a:close/>
                </a:path>
              </a:pathLst>
            </a:custGeom>
            <a:solidFill>
              <a:srgbClr val="017CBE"/>
            </a:solidFill>
          </p:spPr>
        </p:sp>
        <p:sp>
          <p:nvSpPr>
            <p:cNvPr name="TextBox 4" id="4"/>
            <p:cNvSpPr txBox="true"/>
            <p:nvPr/>
          </p:nvSpPr>
          <p:spPr>
            <a:xfrm>
              <a:off x="0" y="-38100"/>
              <a:ext cx="4816593" cy="577038"/>
            </a:xfrm>
            <a:prstGeom prst="rect">
              <a:avLst/>
            </a:prstGeom>
          </p:spPr>
          <p:txBody>
            <a:bodyPr anchor="ctr" rtlCol="false" tIns="50800" lIns="50800" bIns="50800" rIns="50800"/>
            <a:lstStyle/>
            <a:p>
              <a:pPr algn="ctr">
                <a:lnSpc>
                  <a:spcPts val="2659"/>
                </a:lnSpc>
                <a:spcBef>
                  <a:spcPct val="0"/>
                </a:spcBef>
              </a:pPr>
            </a:p>
          </p:txBody>
        </p:sp>
      </p:grpSp>
      <p:sp>
        <p:nvSpPr>
          <p:cNvPr name="Freeform 5" id="5"/>
          <p:cNvSpPr/>
          <p:nvPr/>
        </p:nvSpPr>
        <p:spPr>
          <a:xfrm flipH="false" flipV="false" rot="0">
            <a:off x="13107799" y="665581"/>
            <a:ext cx="4151501" cy="601968"/>
          </a:xfrm>
          <a:custGeom>
            <a:avLst/>
            <a:gdLst/>
            <a:ahLst/>
            <a:cxnLst/>
            <a:rect r="r" b="b" t="t" l="l"/>
            <a:pathLst>
              <a:path h="601968" w="4151501">
                <a:moveTo>
                  <a:pt x="0" y="0"/>
                </a:moveTo>
                <a:lnTo>
                  <a:pt x="4151501" y="0"/>
                </a:lnTo>
                <a:lnTo>
                  <a:pt x="4151501" y="601967"/>
                </a:lnTo>
                <a:lnTo>
                  <a:pt x="0" y="601967"/>
                </a:lnTo>
                <a:lnTo>
                  <a:pt x="0" y="0"/>
                </a:lnTo>
                <a:close/>
              </a:path>
            </a:pathLst>
          </a:custGeom>
          <a:blipFill>
            <a:blip r:embed="rId2"/>
            <a:stretch>
              <a:fillRect l="0" t="0" r="0" b="0"/>
            </a:stretch>
          </a:blipFill>
        </p:spPr>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3609825" y="1028700"/>
            <a:ext cx="3649475" cy="529174"/>
          </a:xfrm>
          <a:custGeom>
            <a:avLst/>
            <a:gdLst/>
            <a:ahLst/>
            <a:cxnLst/>
            <a:rect r="r" b="b" t="t" l="l"/>
            <a:pathLst>
              <a:path h="529174" w="3649475">
                <a:moveTo>
                  <a:pt x="0" y="0"/>
                </a:moveTo>
                <a:lnTo>
                  <a:pt x="3649475" y="0"/>
                </a:lnTo>
                <a:lnTo>
                  <a:pt x="3649475" y="529174"/>
                </a:lnTo>
                <a:lnTo>
                  <a:pt x="0" y="529174"/>
                </a:lnTo>
                <a:lnTo>
                  <a:pt x="0" y="0"/>
                </a:lnTo>
                <a:close/>
              </a:path>
            </a:pathLst>
          </a:custGeom>
          <a:blipFill>
            <a:blip r:embed="rId2"/>
            <a:stretch>
              <a:fillRect l="0" t="0" r="0" b="0"/>
            </a:stretch>
          </a:blipFill>
        </p:spPr>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DAGuegPXCQs</dc:identifier>
  <dcterms:modified xsi:type="dcterms:W3CDTF">2011-08-01T06:04:30Z</dcterms:modified>
  <cp:revision>1</cp:revision>
  <dc:title>V26en PowerPointTemplate</dc:title>
</cp:coreProperties>
</file>